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5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AE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941" y="-667"/>
      </p:cViewPr>
      <p:guideLst>
        <p:guide orient="horz" pos="9535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3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31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9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70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8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5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6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099" y="19728906"/>
            <a:ext cx="21345525" cy="10528651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21383625" cy="5400000"/>
          </a:xfrm>
          <a:solidFill>
            <a:schemeClr val="bg1">
              <a:lumMod val="95000"/>
            </a:schemeClr>
          </a:solidFill>
          <a:ln w="0">
            <a:noFill/>
          </a:ln>
        </p:spPr>
        <p:txBody>
          <a:bodyPr anchor="t"/>
          <a:lstStyle/>
          <a:p>
            <a:pPr algn="l"/>
            <a:br>
              <a:rPr lang="en-US" altLang="ko-KR" sz="4000" dirty="0"/>
            </a:br>
            <a:r>
              <a:rPr lang="ko-KR" altLang="en-US" sz="14000" dirty="0" err="1">
                <a:latin typeface="HY백송B" panose="02030600000101010101" pitchFamily="18" charset="-127"/>
                <a:ea typeface="HY백송B" panose="02030600000101010101" pitchFamily="18" charset="-127"/>
              </a:rPr>
              <a:t>머신러닝을</a:t>
            </a:r>
            <a:r>
              <a:rPr lang="ko-KR" altLang="en-US" sz="14000" dirty="0">
                <a:latin typeface="HY백송B" panose="02030600000101010101" pitchFamily="18" charset="-127"/>
                <a:ea typeface="HY백송B" panose="02030600000101010101" pitchFamily="18" charset="-127"/>
              </a:rPr>
              <a:t> 이용한</a:t>
            </a:r>
            <a:br>
              <a:rPr lang="en-US" altLang="ko-KR" sz="14000" dirty="0">
                <a:latin typeface="HY백송B" panose="02030600000101010101" pitchFamily="18" charset="-127"/>
                <a:ea typeface="HY백송B" panose="02030600000101010101" pitchFamily="18" charset="-127"/>
              </a:rPr>
            </a:br>
            <a:r>
              <a:rPr lang="ko-KR" altLang="en-US" sz="14000" dirty="0">
                <a:latin typeface="HY백송B" panose="02030600000101010101" pitchFamily="18" charset="-127"/>
                <a:ea typeface="HY백송B" panose="02030600000101010101" pitchFamily="18" charset="-127"/>
              </a:rPr>
              <a:t>자동번역기</a:t>
            </a:r>
            <a:endParaRPr lang="ko-KR" altLang="en-US" dirty="0">
              <a:latin typeface="HY백송B" panose="02030600000101010101" pitchFamily="18" charset="-127"/>
              <a:ea typeface="HY백송B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6679" y="3302180"/>
            <a:ext cx="21190266" cy="1737676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altLang="ko-KR" sz="2400" dirty="0"/>
              <a:t>2016</a:t>
            </a:r>
            <a:r>
              <a:rPr lang="ko-KR" altLang="en-US" sz="2400" dirty="0"/>
              <a:t>년 가을학기</a:t>
            </a:r>
            <a:r>
              <a:rPr lang="en-US" altLang="ko-KR" sz="2400" dirty="0"/>
              <a:t> </a:t>
            </a:r>
            <a:r>
              <a:rPr lang="ko-KR" altLang="en-US" sz="2400" dirty="0" err="1"/>
              <a:t>캡스톤</a:t>
            </a:r>
            <a:r>
              <a:rPr lang="ko-KR" altLang="en-US" sz="2400" dirty="0"/>
              <a:t> 축제</a:t>
            </a:r>
            <a:endParaRPr lang="en-US" altLang="ko-KR" sz="2400" dirty="0"/>
          </a:p>
          <a:p>
            <a:pPr algn="r">
              <a:lnSpc>
                <a:spcPct val="100000"/>
              </a:lnSpc>
            </a:pPr>
            <a:r>
              <a:rPr lang="en-US" altLang="ko-KR" sz="2400" dirty="0"/>
              <a:t>[</a:t>
            </a:r>
            <a:r>
              <a:rPr lang="ko-KR" altLang="en-US" sz="2400" dirty="0"/>
              <a:t>공학 프로젝트 기획</a:t>
            </a:r>
            <a:r>
              <a:rPr lang="en-US" altLang="ko-KR" sz="2400" dirty="0"/>
              <a:t>]</a:t>
            </a:r>
          </a:p>
          <a:p>
            <a:pPr algn="r">
              <a:lnSpc>
                <a:spcPct val="100000"/>
              </a:lnSpc>
            </a:pPr>
            <a:r>
              <a:rPr lang="ko-KR" altLang="en-US" sz="2400" dirty="0"/>
              <a:t>지도교수님</a:t>
            </a:r>
            <a:r>
              <a:rPr lang="en-US" altLang="ko-KR" sz="2400" dirty="0"/>
              <a:t>: </a:t>
            </a:r>
            <a:r>
              <a:rPr lang="ko-KR" altLang="en-US" sz="2400" dirty="0"/>
              <a:t>홍신</a:t>
            </a:r>
            <a:r>
              <a:rPr lang="en-US" altLang="ko-KR" sz="2400" dirty="0"/>
              <a:t>	</a:t>
            </a:r>
            <a:r>
              <a:rPr lang="ko-KR" altLang="en-US" sz="2400" dirty="0"/>
              <a:t>팀원</a:t>
            </a:r>
            <a:r>
              <a:rPr lang="en-US" altLang="ko-KR" sz="2400" dirty="0"/>
              <a:t>: </a:t>
            </a:r>
            <a:r>
              <a:rPr lang="ko-KR" altLang="en-US" sz="2400" dirty="0"/>
              <a:t>서지형 윤성민 임지윤 </a:t>
            </a:r>
            <a:r>
              <a:rPr lang="ko-KR" altLang="en-US" sz="2400" dirty="0" err="1"/>
              <a:t>허수민</a:t>
            </a:r>
            <a:endParaRPr lang="ko-KR" alt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666750" y="6200099"/>
            <a:ext cx="9677400" cy="2492990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143000" indent="-1143000">
              <a:buAutoNum type="romanUcPeriod"/>
            </a:pPr>
            <a:r>
              <a:rPr lang="ko-KR" altLang="en-US" sz="6000" dirty="0"/>
              <a:t>문제 배경</a:t>
            </a:r>
            <a:endParaRPr lang="en-US" altLang="ko-KR" sz="6000" dirty="0"/>
          </a:p>
          <a:p>
            <a:endParaRPr lang="en-US" altLang="ko-KR" sz="2400" dirty="0"/>
          </a:p>
          <a:p>
            <a:r>
              <a:rPr lang="ko-KR" altLang="en-US" sz="2400" dirty="0"/>
              <a:t>이곳에는 공학 프로젝트 기획 주제의 연구 배경을 작성합니다</a:t>
            </a:r>
            <a:r>
              <a:rPr lang="en-US" altLang="ko-KR" sz="2400" dirty="0"/>
              <a:t>. </a:t>
            </a:r>
            <a:r>
              <a:rPr lang="ko-KR" altLang="en-US" sz="2400" dirty="0"/>
              <a:t>과제의 필요성</a:t>
            </a:r>
            <a:r>
              <a:rPr lang="en-US" altLang="ko-KR" sz="2400" dirty="0"/>
              <a:t>, </a:t>
            </a:r>
            <a:r>
              <a:rPr lang="ko-KR" altLang="en-US" sz="2400" dirty="0"/>
              <a:t>중요성</a:t>
            </a:r>
            <a:r>
              <a:rPr lang="en-US" altLang="ko-KR" sz="2400" dirty="0"/>
              <a:t>, </a:t>
            </a:r>
            <a:r>
              <a:rPr lang="ko-KR" altLang="en-US" sz="2400" dirty="0"/>
              <a:t>등을 작성합니다</a:t>
            </a:r>
            <a:r>
              <a:rPr lang="en-US" altLang="ko-KR" sz="2400" dirty="0"/>
              <a:t>. </a:t>
            </a:r>
          </a:p>
          <a:p>
            <a:endParaRPr lang="en-US" altLang="ko-KR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0" y="6200099"/>
            <a:ext cx="9677400" cy="2492990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6000" dirty="0"/>
              <a:t>III. </a:t>
            </a:r>
            <a:r>
              <a:rPr lang="ko-KR" altLang="en-US" sz="6000" dirty="0"/>
              <a:t>기존 연구 결과</a:t>
            </a:r>
            <a:endParaRPr lang="en-US" altLang="ko-KR" sz="6000" dirty="0"/>
          </a:p>
          <a:p>
            <a:endParaRPr lang="en-US" altLang="ko-KR" sz="2400" dirty="0"/>
          </a:p>
          <a:p>
            <a:r>
              <a:rPr lang="ko-KR" altLang="en-US" sz="2400" dirty="0"/>
              <a:t>이곳에는 기존에 존재하던 연구 자료</a:t>
            </a:r>
            <a:r>
              <a:rPr lang="en-US" altLang="ko-KR" sz="2400" dirty="0"/>
              <a:t>, </a:t>
            </a:r>
            <a:r>
              <a:rPr lang="ko-KR" altLang="en-US" sz="2400" dirty="0"/>
              <a:t>논문</a:t>
            </a:r>
            <a:r>
              <a:rPr lang="en-US" altLang="ko-KR" sz="2400" dirty="0"/>
              <a:t>, </a:t>
            </a:r>
            <a:r>
              <a:rPr lang="ko-KR" altLang="en-US" sz="2400" dirty="0"/>
              <a:t>제품들에 비교 분석과 설명이 들어갑니다</a:t>
            </a:r>
            <a:r>
              <a:rPr lang="en-US" altLang="ko-KR" sz="2400" dirty="0"/>
              <a:t>. </a:t>
            </a:r>
          </a:p>
          <a:p>
            <a:endParaRPr lang="ko-KR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66750" y="17868900"/>
            <a:ext cx="9677400" cy="5816977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6000" dirty="0"/>
              <a:t>II. </a:t>
            </a:r>
            <a:r>
              <a:rPr lang="ko-KR" altLang="en-US" sz="6000" dirty="0"/>
              <a:t>문제 정의</a:t>
            </a:r>
            <a:endParaRPr lang="en-US" altLang="ko-KR" sz="6000" dirty="0"/>
          </a:p>
          <a:p>
            <a:endParaRPr lang="en-US" altLang="ko-KR" sz="2400" dirty="0"/>
          </a:p>
          <a:p>
            <a:r>
              <a:rPr lang="ko-KR" altLang="en-US" sz="2400" dirty="0"/>
              <a:t>이곳에는 과제의 명확한 문제 정의와 관련된 내용이 들어갑니다</a:t>
            </a:r>
            <a:r>
              <a:rPr lang="en-US" altLang="ko-KR" sz="2400" dirty="0"/>
              <a:t>. </a:t>
            </a:r>
          </a:p>
          <a:p>
            <a:endParaRPr lang="en-US" altLang="ko-KR" sz="2400" dirty="0"/>
          </a:p>
          <a:p>
            <a:r>
              <a:rPr lang="en-US" altLang="ko-KR" sz="2400" dirty="0"/>
              <a:t>Problem Statement</a:t>
            </a:r>
          </a:p>
          <a:p>
            <a:endParaRPr lang="en-US" altLang="ko-KR" sz="2400" dirty="0"/>
          </a:p>
          <a:p>
            <a:r>
              <a:rPr lang="en-US" altLang="ko-KR" sz="2400" dirty="0"/>
              <a:t>Constraints</a:t>
            </a:r>
          </a:p>
          <a:p>
            <a:endParaRPr lang="en-US" altLang="ko-KR" sz="2400" dirty="0"/>
          </a:p>
          <a:p>
            <a:r>
              <a:rPr lang="en-US" altLang="ko-KR" sz="2400" dirty="0"/>
              <a:t>Objectives</a:t>
            </a:r>
          </a:p>
          <a:p>
            <a:endParaRPr lang="en-US" altLang="ko-KR" sz="2400" dirty="0"/>
          </a:p>
          <a:p>
            <a:r>
              <a:rPr lang="en-US" altLang="ko-KR" sz="2400" dirty="0"/>
              <a:t>Functions</a:t>
            </a:r>
          </a:p>
          <a:p>
            <a:endParaRPr lang="en-US" altLang="ko-KR" sz="2400" dirty="0"/>
          </a:p>
          <a:p>
            <a:r>
              <a:rPr lang="ko-KR" altLang="en-US" sz="2400" dirty="0"/>
              <a:t>등의 내용들이 해당합니다</a:t>
            </a:r>
            <a:r>
              <a:rPr lang="en-US" altLang="ko-KR" sz="2400" dirty="0"/>
              <a:t>. </a:t>
            </a:r>
          </a:p>
          <a:p>
            <a:endParaRPr lang="ko-KR" alt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0972800" y="17868900"/>
            <a:ext cx="9677400" cy="4708981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6000" dirty="0"/>
              <a:t>Iv. </a:t>
            </a:r>
            <a:r>
              <a:rPr lang="ko-KR" altLang="en-US" sz="6000" dirty="0"/>
              <a:t>접근 방법</a:t>
            </a:r>
            <a:endParaRPr lang="en-US" altLang="ko-KR" sz="6000" dirty="0"/>
          </a:p>
          <a:p>
            <a:endParaRPr lang="en-US" altLang="ko-KR" sz="2400" dirty="0"/>
          </a:p>
          <a:p>
            <a:r>
              <a:rPr lang="ko-KR" altLang="en-US" sz="2400" dirty="0"/>
              <a:t>이곳에는 공학 프로젝트 기획의 주제를 향후 구현할 구체적인 방식들에 대하여 서술합니다</a:t>
            </a:r>
            <a:r>
              <a:rPr lang="en-US" altLang="ko-KR" sz="2400" dirty="0"/>
              <a:t>. </a:t>
            </a:r>
          </a:p>
          <a:p>
            <a:endParaRPr lang="en-US" altLang="ko-KR" sz="2400" dirty="0"/>
          </a:p>
          <a:p>
            <a:r>
              <a:rPr lang="en-US" altLang="ko-KR" sz="2400" dirty="0"/>
              <a:t>Key Approach</a:t>
            </a:r>
          </a:p>
          <a:p>
            <a:endParaRPr lang="en-US" altLang="ko-KR" sz="2400" dirty="0"/>
          </a:p>
          <a:p>
            <a:r>
              <a:rPr lang="en-US" altLang="ko-KR" sz="2400" dirty="0"/>
              <a:t>System Design(Conceptually)</a:t>
            </a:r>
          </a:p>
          <a:p>
            <a:endParaRPr lang="en-US" altLang="ko-KR" sz="2400" dirty="0"/>
          </a:p>
          <a:p>
            <a:r>
              <a:rPr lang="ko-KR" altLang="en-US" sz="2400" dirty="0"/>
              <a:t>등의 내용들이 해당합니다</a:t>
            </a:r>
            <a:r>
              <a:rPr lang="en-US" altLang="ko-KR" sz="2400" dirty="0"/>
              <a:t>. </a:t>
            </a:r>
          </a:p>
          <a:p>
            <a:endParaRPr lang="ko-KR" altLang="en-US" sz="24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b="20825"/>
          <a:stretch/>
        </p:blipFill>
        <p:spPr>
          <a:xfrm>
            <a:off x="16680179" y="263902"/>
            <a:ext cx="4510087" cy="267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98</Words>
  <Application>Microsoft Office PowerPoint</Application>
  <PresentationFormat>사용자 지정</PresentationFormat>
  <Paragraphs>32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HY백송B</vt:lpstr>
      <vt:lpstr>맑은 고딕</vt:lpstr>
      <vt:lpstr>Arial</vt:lpstr>
      <vt:lpstr>Calibri</vt:lpstr>
      <vt:lpstr>Calibri Light</vt:lpstr>
      <vt:lpstr>Office 테마</vt:lpstr>
      <vt:lpstr> 머신러닝을 이용한 자동번역기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공학프로젝트기획</dc:title>
  <dc:creator>HEOSOOMIN</dc:creator>
  <cp:lastModifiedBy>HEOSOOMIN</cp:lastModifiedBy>
  <cp:revision>5</cp:revision>
  <dcterms:created xsi:type="dcterms:W3CDTF">2016-11-15T12:39:50Z</dcterms:created>
  <dcterms:modified xsi:type="dcterms:W3CDTF">2016-11-15T13:19:33Z</dcterms:modified>
</cp:coreProperties>
</file>

<file path=docProps/thumbnail.jpeg>
</file>